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68" r:id="rId5"/>
    <p:sldId id="269" r:id="rId6"/>
    <p:sldId id="257" r:id="rId7"/>
    <p:sldId id="271" r:id="rId8"/>
    <p:sldId id="272" r:id="rId9"/>
    <p:sldId id="274" r:id="rId10"/>
    <p:sldId id="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4040"/>
    <a:srgbClr val="CD0920"/>
    <a:srgbClr val="EE1C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29"/>
    <p:restoredTop sz="96405"/>
  </p:normalViewPr>
  <p:slideViewPr>
    <p:cSldViewPr snapToGrid="0" snapToObjects="1">
      <p:cViewPr varScale="1">
        <p:scale>
          <a:sx n="111" d="100"/>
          <a:sy n="111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306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Belanger-Parker" userId="5c44b3e8-6b99-435c-aabc-4658bd7aab93" providerId="ADAL" clId="{C6586E77-D6D8-40EE-9CEE-6F9DA946E381}"/>
    <pc:docChg chg="custSel modSld">
      <pc:chgData name="Claire Belanger-Parker" userId="5c44b3e8-6b99-435c-aabc-4658bd7aab93" providerId="ADAL" clId="{C6586E77-D6D8-40EE-9CEE-6F9DA946E381}" dt="2023-04-21T02:37:41.081" v="36" actId="120"/>
      <pc:docMkLst>
        <pc:docMk/>
      </pc:docMkLst>
      <pc:sldChg chg="modSp mod">
        <pc:chgData name="Claire Belanger-Parker" userId="5c44b3e8-6b99-435c-aabc-4658bd7aab93" providerId="ADAL" clId="{C6586E77-D6D8-40EE-9CEE-6F9DA946E381}" dt="2023-04-21T02:36:29.538" v="29" actId="20577"/>
        <pc:sldMkLst>
          <pc:docMk/>
          <pc:sldMk cId="2709694464" sldId="257"/>
        </pc:sldMkLst>
        <pc:spChg chg="mod">
          <ac:chgData name="Claire Belanger-Parker" userId="5c44b3e8-6b99-435c-aabc-4658bd7aab93" providerId="ADAL" clId="{C6586E77-D6D8-40EE-9CEE-6F9DA946E381}" dt="2023-04-21T02:36:22.839" v="25" actId="6549"/>
          <ac:spMkLst>
            <pc:docMk/>
            <pc:sldMk cId="2709694464" sldId="257"/>
            <ac:spMk id="2" creationId="{DAD8445B-57C9-5B4F-A47F-54CCA0638C4A}"/>
          </ac:spMkLst>
        </pc:spChg>
        <pc:spChg chg="mod">
          <ac:chgData name="Claire Belanger-Parker" userId="5c44b3e8-6b99-435c-aabc-4658bd7aab93" providerId="ADAL" clId="{C6586E77-D6D8-40EE-9CEE-6F9DA946E381}" dt="2023-04-21T02:36:29.538" v="29" actId="20577"/>
          <ac:spMkLst>
            <pc:docMk/>
            <pc:sldMk cId="2709694464" sldId="257"/>
            <ac:spMk id="3" creationId="{8CA6FDF1-E637-5B47-B5BB-4B74E81D460C}"/>
          </ac:spMkLst>
        </pc:spChg>
      </pc:sldChg>
      <pc:sldChg chg="modSp mod">
        <pc:chgData name="Claire Belanger-Parker" userId="5c44b3e8-6b99-435c-aabc-4658bd7aab93" providerId="ADAL" clId="{C6586E77-D6D8-40EE-9CEE-6F9DA946E381}" dt="2023-04-21T02:36:58.222" v="33" actId="6549"/>
        <pc:sldMkLst>
          <pc:docMk/>
          <pc:sldMk cId="1464166178" sldId="269"/>
        </pc:sldMkLst>
        <pc:spChg chg="mod">
          <ac:chgData name="Claire Belanger-Parker" userId="5c44b3e8-6b99-435c-aabc-4658bd7aab93" providerId="ADAL" clId="{C6586E77-D6D8-40EE-9CEE-6F9DA946E381}" dt="2023-04-21T02:36:58.222" v="33" actId="6549"/>
          <ac:spMkLst>
            <pc:docMk/>
            <pc:sldMk cId="1464166178" sldId="269"/>
            <ac:spMk id="2" creationId="{DAD8445B-57C9-5B4F-A47F-54CCA0638C4A}"/>
          </ac:spMkLst>
        </pc:spChg>
        <pc:spChg chg="mod">
          <ac:chgData name="Claire Belanger-Parker" userId="5c44b3e8-6b99-435c-aabc-4658bd7aab93" providerId="ADAL" clId="{C6586E77-D6D8-40EE-9CEE-6F9DA946E381}" dt="2023-04-21T02:36:48.121" v="31" actId="6549"/>
          <ac:spMkLst>
            <pc:docMk/>
            <pc:sldMk cId="1464166178" sldId="269"/>
            <ac:spMk id="3" creationId="{8CA6FDF1-E637-5B47-B5BB-4B74E81D460C}"/>
          </ac:spMkLst>
        </pc:spChg>
      </pc:sldChg>
      <pc:sldChg chg="modSp mod">
        <pc:chgData name="Claire Belanger-Parker" userId="5c44b3e8-6b99-435c-aabc-4658bd7aab93" providerId="ADAL" clId="{C6586E77-D6D8-40EE-9CEE-6F9DA946E381}" dt="2023-04-21T02:36:14.605" v="24" actId="27636"/>
        <pc:sldMkLst>
          <pc:docMk/>
          <pc:sldMk cId="2837593042" sldId="270"/>
        </pc:sldMkLst>
        <pc:spChg chg="mod">
          <ac:chgData name="Claire Belanger-Parker" userId="5c44b3e8-6b99-435c-aabc-4658bd7aab93" providerId="ADAL" clId="{C6586E77-D6D8-40EE-9CEE-6F9DA946E381}" dt="2023-04-21T02:36:10.329" v="22" actId="6549"/>
          <ac:spMkLst>
            <pc:docMk/>
            <pc:sldMk cId="2837593042" sldId="270"/>
            <ac:spMk id="2" creationId="{DAD8445B-57C9-5B4F-A47F-54CCA0638C4A}"/>
          </ac:spMkLst>
        </pc:spChg>
        <pc:spChg chg="mod">
          <ac:chgData name="Claire Belanger-Parker" userId="5c44b3e8-6b99-435c-aabc-4658bd7aab93" providerId="ADAL" clId="{C6586E77-D6D8-40EE-9CEE-6F9DA946E381}" dt="2023-04-21T02:36:14.605" v="24" actId="27636"/>
          <ac:spMkLst>
            <pc:docMk/>
            <pc:sldMk cId="2837593042" sldId="270"/>
            <ac:spMk id="3" creationId="{8CA6FDF1-E637-5B47-B5BB-4B74E81D460C}"/>
          </ac:spMkLst>
        </pc:spChg>
      </pc:sldChg>
      <pc:sldChg chg="modSp mod">
        <pc:chgData name="Claire Belanger-Parker" userId="5c44b3e8-6b99-435c-aabc-4658bd7aab93" providerId="ADAL" clId="{C6586E77-D6D8-40EE-9CEE-6F9DA946E381}" dt="2023-04-21T02:35:58.792" v="21" actId="27636"/>
        <pc:sldMkLst>
          <pc:docMk/>
          <pc:sldMk cId="1482361537" sldId="271"/>
        </pc:sldMkLst>
        <pc:spChg chg="mod">
          <ac:chgData name="Claire Belanger-Parker" userId="5c44b3e8-6b99-435c-aabc-4658bd7aab93" providerId="ADAL" clId="{C6586E77-D6D8-40EE-9CEE-6F9DA946E381}" dt="2023-04-21T02:35:51.501" v="18" actId="6549"/>
          <ac:spMkLst>
            <pc:docMk/>
            <pc:sldMk cId="1482361537" sldId="271"/>
            <ac:spMk id="2" creationId="{DAD8445B-57C9-5B4F-A47F-54CCA0638C4A}"/>
          </ac:spMkLst>
        </pc:spChg>
        <pc:spChg chg="mod">
          <ac:chgData name="Claire Belanger-Parker" userId="5c44b3e8-6b99-435c-aabc-4658bd7aab93" providerId="ADAL" clId="{C6586E77-D6D8-40EE-9CEE-6F9DA946E381}" dt="2023-04-21T02:35:58.792" v="21" actId="27636"/>
          <ac:spMkLst>
            <pc:docMk/>
            <pc:sldMk cId="1482361537" sldId="271"/>
            <ac:spMk id="3" creationId="{8CA6FDF1-E637-5B47-B5BB-4B74E81D460C}"/>
          </ac:spMkLst>
        </pc:spChg>
      </pc:sldChg>
      <pc:sldChg chg="modSp mod">
        <pc:chgData name="Claire Belanger-Parker" userId="5c44b3e8-6b99-435c-aabc-4658bd7aab93" providerId="ADAL" clId="{C6586E77-D6D8-40EE-9CEE-6F9DA946E381}" dt="2023-04-21T02:35:42.779" v="17" actId="20577"/>
        <pc:sldMkLst>
          <pc:docMk/>
          <pc:sldMk cId="3685594309" sldId="272"/>
        </pc:sldMkLst>
        <pc:spChg chg="mod">
          <ac:chgData name="Claire Belanger-Parker" userId="5c44b3e8-6b99-435c-aabc-4658bd7aab93" providerId="ADAL" clId="{C6586E77-D6D8-40EE-9CEE-6F9DA946E381}" dt="2023-04-21T02:35:19.578" v="12" actId="6549"/>
          <ac:spMkLst>
            <pc:docMk/>
            <pc:sldMk cId="3685594309" sldId="272"/>
            <ac:spMk id="2" creationId="{DAD8445B-57C9-5B4F-A47F-54CCA0638C4A}"/>
          </ac:spMkLst>
        </pc:spChg>
        <pc:spChg chg="mod">
          <ac:chgData name="Claire Belanger-Parker" userId="5c44b3e8-6b99-435c-aabc-4658bd7aab93" providerId="ADAL" clId="{C6586E77-D6D8-40EE-9CEE-6F9DA946E381}" dt="2023-04-21T02:35:42.779" v="17" actId="20577"/>
          <ac:spMkLst>
            <pc:docMk/>
            <pc:sldMk cId="3685594309" sldId="272"/>
            <ac:spMk id="3" creationId="{8CA6FDF1-E637-5B47-B5BB-4B74E81D460C}"/>
          </ac:spMkLst>
        </pc:spChg>
      </pc:sldChg>
      <pc:sldChg chg="modSp mod">
        <pc:chgData name="Claire Belanger-Parker" userId="5c44b3e8-6b99-435c-aabc-4658bd7aab93" providerId="ADAL" clId="{C6586E77-D6D8-40EE-9CEE-6F9DA946E381}" dt="2023-04-21T02:35:12.854" v="11" actId="27636"/>
        <pc:sldMkLst>
          <pc:docMk/>
          <pc:sldMk cId="844978229" sldId="273"/>
        </pc:sldMkLst>
        <pc:spChg chg="mod">
          <ac:chgData name="Claire Belanger-Parker" userId="5c44b3e8-6b99-435c-aabc-4658bd7aab93" providerId="ADAL" clId="{C6586E77-D6D8-40EE-9CEE-6F9DA946E381}" dt="2023-04-21T02:35:09.391" v="9" actId="6549"/>
          <ac:spMkLst>
            <pc:docMk/>
            <pc:sldMk cId="844978229" sldId="273"/>
            <ac:spMk id="2" creationId="{DAD8445B-57C9-5B4F-A47F-54CCA0638C4A}"/>
          </ac:spMkLst>
        </pc:spChg>
        <pc:spChg chg="mod">
          <ac:chgData name="Claire Belanger-Parker" userId="5c44b3e8-6b99-435c-aabc-4658bd7aab93" providerId="ADAL" clId="{C6586E77-D6D8-40EE-9CEE-6F9DA946E381}" dt="2023-04-21T02:35:12.854" v="11" actId="27636"/>
          <ac:spMkLst>
            <pc:docMk/>
            <pc:sldMk cId="844978229" sldId="273"/>
            <ac:spMk id="3" creationId="{8CA6FDF1-E637-5B47-B5BB-4B74E81D460C}"/>
          </ac:spMkLst>
        </pc:spChg>
      </pc:sldChg>
      <pc:sldChg chg="modSp mod">
        <pc:chgData name="Claire Belanger-Parker" userId="5c44b3e8-6b99-435c-aabc-4658bd7aab93" providerId="ADAL" clId="{C6586E77-D6D8-40EE-9CEE-6F9DA946E381}" dt="2023-04-21T02:34:59.536" v="8" actId="255"/>
        <pc:sldMkLst>
          <pc:docMk/>
          <pc:sldMk cId="1000104437" sldId="274"/>
        </pc:sldMkLst>
        <pc:spChg chg="mod">
          <ac:chgData name="Claire Belanger-Parker" userId="5c44b3e8-6b99-435c-aabc-4658bd7aab93" providerId="ADAL" clId="{C6586E77-D6D8-40EE-9CEE-6F9DA946E381}" dt="2023-04-21T02:34:28.887" v="4" actId="6549"/>
          <ac:spMkLst>
            <pc:docMk/>
            <pc:sldMk cId="1000104437" sldId="274"/>
            <ac:spMk id="2" creationId="{DAD8445B-57C9-5B4F-A47F-54CCA0638C4A}"/>
          </ac:spMkLst>
        </pc:spChg>
        <pc:spChg chg="mod">
          <ac:chgData name="Claire Belanger-Parker" userId="5c44b3e8-6b99-435c-aabc-4658bd7aab93" providerId="ADAL" clId="{C6586E77-D6D8-40EE-9CEE-6F9DA946E381}" dt="2023-04-21T02:34:59.536" v="8" actId="255"/>
          <ac:spMkLst>
            <pc:docMk/>
            <pc:sldMk cId="1000104437" sldId="274"/>
            <ac:spMk id="3" creationId="{8CA6FDF1-E637-5B47-B5BB-4B74E81D460C}"/>
          </ac:spMkLst>
        </pc:spChg>
      </pc:sldChg>
      <pc:sldChg chg="modSp mod">
        <pc:chgData name="Claire Belanger-Parker" userId="5c44b3e8-6b99-435c-aabc-4658bd7aab93" providerId="ADAL" clId="{C6586E77-D6D8-40EE-9CEE-6F9DA946E381}" dt="2023-04-21T02:37:41.081" v="36" actId="120"/>
        <pc:sldMkLst>
          <pc:docMk/>
          <pc:sldMk cId="737239324" sldId="275"/>
        </pc:sldMkLst>
        <pc:spChg chg="mod">
          <ac:chgData name="Claire Belanger-Parker" userId="5c44b3e8-6b99-435c-aabc-4658bd7aab93" providerId="ADAL" clId="{C6586E77-D6D8-40EE-9CEE-6F9DA946E381}" dt="2023-04-21T02:34:17.835" v="0" actId="6549"/>
          <ac:spMkLst>
            <pc:docMk/>
            <pc:sldMk cId="737239324" sldId="275"/>
            <ac:spMk id="2" creationId="{DAD8445B-57C9-5B4F-A47F-54CCA0638C4A}"/>
          </ac:spMkLst>
        </pc:spChg>
        <pc:spChg chg="mod">
          <ac:chgData name="Claire Belanger-Parker" userId="5c44b3e8-6b99-435c-aabc-4658bd7aab93" providerId="ADAL" clId="{C6586E77-D6D8-40EE-9CEE-6F9DA946E381}" dt="2023-04-21T02:37:41.081" v="36" actId="120"/>
          <ac:spMkLst>
            <pc:docMk/>
            <pc:sldMk cId="737239324" sldId="275"/>
            <ac:spMk id="3" creationId="{8CA6FDF1-E637-5B47-B5BB-4B74E81D460C}"/>
          </ac:spMkLst>
        </pc:spChg>
      </pc:sldChg>
    </pc:docChg>
  </pc:docChgLst>
  <pc:docChgLst>
    <pc:chgData name="Claire Belanger-Parker" userId="87a8176e-174b-401c-bcb9-be78c5a5d162" providerId="ADAL" clId="{BBE21933-D707-4E7D-9F6E-42A015B90759}"/>
    <pc:docChg chg="undo custSel delSld modSld">
      <pc:chgData name="Claire Belanger-Parker" userId="87a8176e-174b-401c-bcb9-be78c5a5d162" providerId="ADAL" clId="{BBE21933-D707-4E7D-9F6E-42A015B90759}" dt="2024-01-23T15:06:56.220" v="1304" actId="20577"/>
      <pc:docMkLst>
        <pc:docMk/>
      </pc:docMkLst>
      <pc:sldChg chg="modSp mod">
        <pc:chgData name="Claire Belanger-Parker" userId="87a8176e-174b-401c-bcb9-be78c5a5d162" providerId="ADAL" clId="{BBE21933-D707-4E7D-9F6E-42A015B90759}" dt="2024-01-23T14:55:14.836" v="1219" actId="20577"/>
        <pc:sldMkLst>
          <pc:docMk/>
          <pc:sldMk cId="2709694464" sldId="257"/>
        </pc:sldMkLst>
        <pc:spChg chg="mod">
          <ac:chgData name="Claire Belanger-Parker" userId="87a8176e-174b-401c-bcb9-be78c5a5d162" providerId="ADAL" clId="{BBE21933-D707-4E7D-9F6E-42A015B90759}" dt="2024-01-16T20:19:37.616" v="194" actId="20577"/>
          <ac:spMkLst>
            <pc:docMk/>
            <pc:sldMk cId="2709694464" sldId="257"/>
            <ac:spMk id="2" creationId="{DAD8445B-57C9-5B4F-A47F-54CCA0638C4A}"/>
          </ac:spMkLst>
        </pc:spChg>
        <pc:spChg chg="mod">
          <ac:chgData name="Claire Belanger-Parker" userId="87a8176e-174b-401c-bcb9-be78c5a5d162" providerId="ADAL" clId="{BBE21933-D707-4E7D-9F6E-42A015B90759}" dt="2024-01-23T14:55:14.836" v="1219" actId="20577"/>
          <ac:spMkLst>
            <pc:docMk/>
            <pc:sldMk cId="2709694464" sldId="257"/>
            <ac:spMk id="3" creationId="{8CA6FDF1-E637-5B47-B5BB-4B74E81D460C}"/>
          </ac:spMkLst>
        </pc:spChg>
      </pc:sldChg>
      <pc:sldChg chg="modSp mod">
        <pc:chgData name="Claire Belanger-Parker" userId="87a8176e-174b-401c-bcb9-be78c5a5d162" providerId="ADAL" clId="{BBE21933-D707-4E7D-9F6E-42A015B90759}" dt="2024-01-17T14:09:04.537" v="1068" actId="6549"/>
        <pc:sldMkLst>
          <pc:docMk/>
          <pc:sldMk cId="1464166178" sldId="269"/>
        </pc:sldMkLst>
        <pc:spChg chg="mod">
          <ac:chgData name="Claire Belanger-Parker" userId="87a8176e-174b-401c-bcb9-be78c5a5d162" providerId="ADAL" clId="{BBE21933-D707-4E7D-9F6E-42A015B90759}" dt="2024-01-17T14:09:04.537" v="1068" actId="6549"/>
          <ac:spMkLst>
            <pc:docMk/>
            <pc:sldMk cId="1464166178" sldId="269"/>
            <ac:spMk id="2" creationId="{DAD8445B-57C9-5B4F-A47F-54CCA0638C4A}"/>
          </ac:spMkLst>
        </pc:spChg>
      </pc:sldChg>
      <pc:sldChg chg="del">
        <pc:chgData name="Claire Belanger-Parker" userId="87a8176e-174b-401c-bcb9-be78c5a5d162" providerId="ADAL" clId="{BBE21933-D707-4E7D-9F6E-42A015B90759}" dt="2024-01-16T20:22:04.170" v="300" actId="47"/>
        <pc:sldMkLst>
          <pc:docMk/>
          <pc:sldMk cId="2837593042" sldId="270"/>
        </pc:sldMkLst>
      </pc:sldChg>
      <pc:sldChg chg="modSp mod">
        <pc:chgData name="Claire Belanger-Parker" userId="87a8176e-174b-401c-bcb9-be78c5a5d162" providerId="ADAL" clId="{BBE21933-D707-4E7D-9F6E-42A015B90759}" dt="2024-01-23T15:06:56.220" v="1304" actId="20577"/>
        <pc:sldMkLst>
          <pc:docMk/>
          <pc:sldMk cId="1482361537" sldId="271"/>
        </pc:sldMkLst>
        <pc:spChg chg="mod">
          <ac:chgData name="Claire Belanger-Parker" userId="87a8176e-174b-401c-bcb9-be78c5a5d162" providerId="ADAL" clId="{BBE21933-D707-4E7D-9F6E-42A015B90759}" dt="2024-01-16T20:37:29.817" v="848" actId="20577"/>
          <ac:spMkLst>
            <pc:docMk/>
            <pc:sldMk cId="1482361537" sldId="271"/>
            <ac:spMk id="2" creationId="{DAD8445B-57C9-5B4F-A47F-54CCA0638C4A}"/>
          </ac:spMkLst>
        </pc:spChg>
        <pc:spChg chg="mod">
          <ac:chgData name="Claire Belanger-Parker" userId="87a8176e-174b-401c-bcb9-be78c5a5d162" providerId="ADAL" clId="{BBE21933-D707-4E7D-9F6E-42A015B90759}" dt="2024-01-23T15:06:56.220" v="1304" actId="20577"/>
          <ac:spMkLst>
            <pc:docMk/>
            <pc:sldMk cId="1482361537" sldId="271"/>
            <ac:spMk id="3" creationId="{8CA6FDF1-E637-5B47-B5BB-4B74E81D460C}"/>
          </ac:spMkLst>
        </pc:spChg>
      </pc:sldChg>
      <pc:sldChg chg="modSp mod">
        <pc:chgData name="Claire Belanger-Parker" userId="87a8176e-174b-401c-bcb9-be78c5a5d162" providerId="ADAL" clId="{BBE21933-D707-4E7D-9F6E-42A015B90759}" dt="2024-01-23T14:50:09.600" v="1095" actId="207"/>
        <pc:sldMkLst>
          <pc:docMk/>
          <pc:sldMk cId="3685594309" sldId="272"/>
        </pc:sldMkLst>
        <pc:spChg chg="mod">
          <ac:chgData name="Claire Belanger-Parker" userId="87a8176e-174b-401c-bcb9-be78c5a5d162" providerId="ADAL" clId="{BBE21933-D707-4E7D-9F6E-42A015B90759}" dt="2024-01-16T20:22:45.410" v="303" actId="6549"/>
          <ac:spMkLst>
            <pc:docMk/>
            <pc:sldMk cId="3685594309" sldId="272"/>
            <ac:spMk id="2" creationId="{DAD8445B-57C9-5B4F-A47F-54CCA0638C4A}"/>
          </ac:spMkLst>
        </pc:spChg>
        <pc:spChg chg="mod">
          <ac:chgData name="Claire Belanger-Parker" userId="87a8176e-174b-401c-bcb9-be78c5a5d162" providerId="ADAL" clId="{BBE21933-D707-4E7D-9F6E-42A015B90759}" dt="2024-01-23T14:50:09.600" v="1095" actId="207"/>
          <ac:spMkLst>
            <pc:docMk/>
            <pc:sldMk cId="3685594309" sldId="272"/>
            <ac:spMk id="3" creationId="{8CA6FDF1-E637-5B47-B5BB-4B74E81D460C}"/>
          </ac:spMkLst>
        </pc:spChg>
      </pc:sldChg>
      <pc:sldChg chg="modSp del mod">
        <pc:chgData name="Claire Belanger-Parker" userId="87a8176e-174b-401c-bcb9-be78c5a5d162" providerId="ADAL" clId="{BBE21933-D707-4E7D-9F6E-42A015B90759}" dt="2024-01-16T20:32:50.171" v="781" actId="47"/>
        <pc:sldMkLst>
          <pc:docMk/>
          <pc:sldMk cId="844978229" sldId="273"/>
        </pc:sldMkLst>
        <pc:spChg chg="mod">
          <ac:chgData name="Claire Belanger-Parker" userId="87a8176e-174b-401c-bcb9-be78c5a5d162" providerId="ADAL" clId="{BBE21933-D707-4E7D-9F6E-42A015B90759}" dt="2024-01-16T20:24:55.427" v="324" actId="20577"/>
          <ac:spMkLst>
            <pc:docMk/>
            <pc:sldMk cId="844978229" sldId="273"/>
            <ac:spMk id="2" creationId="{DAD8445B-57C9-5B4F-A47F-54CCA0638C4A}"/>
          </ac:spMkLst>
        </pc:spChg>
      </pc:sldChg>
      <pc:sldChg chg="modSp mod">
        <pc:chgData name="Claire Belanger-Parker" userId="87a8176e-174b-401c-bcb9-be78c5a5d162" providerId="ADAL" clId="{BBE21933-D707-4E7D-9F6E-42A015B90759}" dt="2024-01-23T14:48:31.650" v="1091" actId="20577"/>
        <pc:sldMkLst>
          <pc:docMk/>
          <pc:sldMk cId="1000104437" sldId="274"/>
        </pc:sldMkLst>
        <pc:spChg chg="mod">
          <ac:chgData name="Claire Belanger-Parker" userId="87a8176e-174b-401c-bcb9-be78c5a5d162" providerId="ADAL" clId="{BBE21933-D707-4E7D-9F6E-42A015B90759}" dt="2024-01-23T14:48:31.650" v="1091" actId="20577"/>
          <ac:spMkLst>
            <pc:docMk/>
            <pc:sldMk cId="1000104437" sldId="274"/>
            <ac:spMk id="2" creationId="{DAD8445B-57C9-5B4F-A47F-54CCA0638C4A}"/>
          </ac:spMkLst>
        </pc:spChg>
        <pc:spChg chg="mod">
          <ac:chgData name="Claire Belanger-Parker" userId="87a8176e-174b-401c-bcb9-be78c5a5d162" providerId="ADAL" clId="{BBE21933-D707-4E7D-9F6E-42A015B90759}" dt="2024-01-23T14:47:43.532" v="1090" actId="207"/>
          <ac:spMkLst>
            <pc:docMk/>
            <pc:sldMk cId="1000104437" sldId="274"/>
            <ac:spMk id="3" creationId="{8CA6FDF1-E637-5B47-B5BB-4B74E81D460C}"/>
          </ac:spMkLst>
        </pc:spChg>
      </pc:sldChg>
      <pc:sldChg chg="modSp mod">
        <pc:chgData name="Claire Belanger-Parker" userId="87a8176e-174b-401c-bcb9-be78c5a5d162" providerId="ADAL" clId="{BBE21933-D707-4E7D-9F6E-42A015B90759}" dt="2024-01-23T14:49:02.753" v="1093" actId="12"/>
        <pc:sldMkLst>
          <pc:docMk/>
          <pc:sldMk cId="737239324" sldId="275"/>
        </pc:sldMkLst>
        <pc:spChg chg="mod">
          <ac:chgData name="Claire Belanger-Parker" userId="87a8176e-174b-401c-bcb9-be78c5a5d162" providerId="ADAL" clId="{BBE21933-D707-4E7D-9F6E-42A015B90759}" dt="2024-01-16T20:34:36.551" v="827" actId="20577"/>
          <ac:spMkLst>
            <pc:docMk/>
            <pc:sldMk cId="737239324" sldId="275"/>
            <ac:spMk id="2" creationId="{DAD8445B-57C9-5B4F-A47F-54CCA0638C4A}"/>
          </ac:spMkLst>
        </pc:spChg>
        <pc:spChg chg="mod">
          <ac:chgData name="Claire Belanger-Parker" userId="87a8176e-174b-401c-bcb9-be78c5a5d162" providerId="ADAL" clId="{BBE21933-D707-4E7D-9F6E-42A015B90759}" dt="2024-01-23T14:49:02.753" v="1093" actId="12"/>
          <ac:spMkLst>
            <pc:docMk/>
            <pc:sldMk cId="737239324" sldId="275"/>
            <ac:spMk id="3" creationId="{8CA6FDF1-E637-5B47-B5BB-4B74E81D460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4E3DBCA-63EC-B34C-83D9-62EADF3C852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3C2731-871C-1249-8882-38BB622E84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255252-7076-0943-9E80-C9D167DD219E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60FBFB-D77D-CD40-918B-D9FEC28EC8E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984E0A-863B-314A-8024-317661B0FE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D5F655-4828-CB4F-AD1B-084C22CC2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9890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7362C-1CCD-8841-893D-479AC57004E2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D25C6-6C6D-4640-9125-FCF1B2432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182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39571FE-9870-774C-90F6-B74A2FFB61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570543" y="984358"/>
            <a:ext cx="5050913" cy="488928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E98B6DC-FA09-8B43-9C81-3A08400667D1}"/>
              </a:ext>
            </a:extLst>
          </p:cNvPr>
          <p:cNvSpPr/>
          <p:nvPr userDrawn="1"/>
        </p:nvSpPr>
        <p:spPr>
          <a:xfrm>
            <a:off x="8621456" y="5883588"/>
            <a:ext cx="28540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CA" sz="3600" b="1" i="0" dirty="0" err="1">
                <a:solidFill>
                  <a:srgbClr val="404040"/>
                </a:solidFill>
                <a:latin typeface="Open Sans"/>
                <a:cs typeface="Open Sans"/>
              </a:rPr>
              <a:t>ccra-aclg.ca</a:t>
            </a:r>
            <a:endParaRPr lang="en-US" sz="3600" b="1" i="0" dirty="0">
              <a:solidFill>
                <a:srgbClr val="404040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675783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CF0B71D-D9FB-B64B-953C-4DB9E45780D4}"/>
              </a:ext>
            </a:extLst>
          </p:cNvPr>
          <p:cNvSpPr/>
          <p:nvPr userDrawn="1"/>
        </p:nvSpPr>
        <p:spPr>
          <a:xfrm>
            <a:off x="7163277" y="0"/>
            <a:ext cx="5028723" cy="1825099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C6A537-0C11-2A4E-884C-AC86398AE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FCE28-F3B1-FE45-B986-507EECD0D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0"/>
            <a:ext cx="6172200" cy="512545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202F72-9291-DB44-9E00-291ECCD364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87146"/>
            <a:ext cx="3932237" cy="339550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61B9AE-956B-A043-958C-F6B7AD176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054B-CCE6-4547-8618-5D30BE714CCD}" type="datetime1">
              <a:rPr lang="en-CA" smtClean="0"/>
              <a:t>2024-01-23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F9B1EC-7591-9640-8E74-682224CAF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ccra-aclg.ca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898258-D562-A848-B634-8F5A39D3E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86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9C528-C2F7-C14E-96B1-CA439C944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8E1C55-E0A2-AC47-A5C7-4DB131EAEE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2187146"/>
            <a:ext cx="6172200" cy="339550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692183-35AA-8447-BF6D-F80460734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28227-B1C8-3E4C-9061-FC6F580283DE}" type="datetime1">
              <a:rPr lang="en-CA" smtClean="0"/>
              <a:t>2024-01-23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F035A1-1EA4-F843-86FE-D62399022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ccra-aclg.ca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3A4BDE-04C0-904B-AC4C-5E6CD5A8A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82D6523E-D50E-D44E-AA0A-4FA19259CC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87146"/>
            <a:ext cx="3932237" cy="339550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5511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4BD64-67BC-7242-9218-2C4E891B8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EB096-1E09-F245-AE6C-770BE7500E3D}" type="datetime1">
              <a:rPr lang="en-CA" smtClean="0"/>
              <a:t>2024-01-23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E99B5-A2BD-BB4C-9AD6-09CF4FB30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ccra-aclg.ca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CB4D5-FA5C-3549-B353-14D097574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404BC13-BC2A-AD45-A781-EFA96AC49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3400" y="3238992"/>
            <a:ext cx="3200400" cy="1288320"/>
          </a:xfrm>
          <a:noFill/>
        </p:spPr>
        <p:txBody>
          <a:bodyPr lIns="91440" rIns="91440" anchor="b">
            <a:noAutofit/>
          </a:bodyPr>
          <a:lstStyle>
            <a:lvl1pPr algn="l">
              <a:defRPr sz="2400" b="0"/>
            </a:lvl1pPr>
          </a:lstStyle>
          <a:p>
            <a:r>
              <a:rPr lang="en-CA" dirty="0"/>
              <a:t>Click to edit Master title style</a:t>
            </a:r>
            <a:endParaRPr 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3F5B6C16-625D-AE4A-99E0-98CD029246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38200" y="612775"/>
            <a:ext cx="6637638" cy="496987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dirty="0"/>
              <a:t>Drag picture to placeholder or click icon to add</a:t>
            </a: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82202D76-99E9-8449-8F83-CC9A116E36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153400" y="4717320"/>
            <a:ext cx="3200400" cy="865332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3921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77753F7-4BCA-AE4C-80FD-6C323AC374C5}"/>
              </a:ext>
            </a:extLst>
          </p:cNvPr>
          <p:cNvSpPr/>
          <p:nvPr userDrawn="1"/>
        </p:nvSpPr>
        <p:spPr>
          <a:xfrm>
            <a:off x="0" y="5523470"/>
            <a:ext cx="12192000" cy="13345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CC060E-B229-094D-BD61-7A3EA79E8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928812"/>
            <a:ext cx="10515600" cy="1500188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2F95E4-1B3A-1B47-9EDC-B1FC1A70651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429000"/>
            <a:ext cx="10515600" cy="2094470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61DD3A-3159-8841-BE5D-30E5A4E02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>
                <a:solidFill>
                  <a:srgbClr val="404040"/>
                </a:solidFill>
              </a:defRPr>
            </a:lvl1pPr>
          </a:lstStyle>
          <a:p>
            <a:fld id="{BA88B20C-82C3-0649-AA27-47E2C17C26A4}" type="datetime1">
              <a:rPr lang="en-CA" smtClean="0"/>
              <a:t>2024-01-23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592617-727A-A74A-8A9F-63345B237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ccra-aclg.ca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16BAF-1414-2347-AC17-FE5EC5149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891226E-AD33-D645-AF9B-8856C627F0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39184" y="139830"/>
            <a:ext cx="1678183" cy="1624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535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C060E-B229-094D-BD61-7A3EA79E8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928812"/>
            <a:ext cx="10515600" cy="1500188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2F95E4-1B3A-1B47-9EDC-B1FC1A70651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429000"/>
            <a:ext cx="10515600" cy="2094470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61DD3A-3159-8841-BE5D-30E5A4E02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1A66977-24B4-FF44-ABE3-04FAB743C5A2}" type="datetime1">
              <a:rPr lang="en-CA" smtClean="0"/>
              <a:t>2024-01-23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592617-727A-A74A-8A9F-63345B237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ccra-aclg.ca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16BAF-1414-2347-AC17-FE5EC5149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891226E-AD33-D645-AF9B-8856C627F0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39184" y="139830"/>
            <a:ext cx="1678183" cy="1624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499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4F70D17-DF5E-B646-AB6C-B82283721591}"/>
              </a:ext>
            </a:extLst>
          </p:cNvPr>
          <p:cNvSpPr/>
          <p:nvPr userDrawn="1"/>
        </p:nvSpPr>
        <p:spPr>
          <a:xfrm>
            <a:off x="7163277" y="0"/>
            <a:ext cx="5028723" cy="1825099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8310F9-9986-DF4F-B939-F97F61F74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C4FA2D-4721-A44E-92BA-E40859649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75B9-2A6E-4444-AD8C-5097E9BAC92B}" type="datetime1">
              <a:rPr lang="en-CA" smtClean="0"/>
              <a:t>2024-01-23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4DB07-AADB-2041-B368-019DD46A4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ccra-aclg.ca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76C99-2885-1E47-984A-715BCD2AF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19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4F70D17-DF5E-B646-AB6C-B82283721591}"/>
              </a:ext>
            </a:extLst>
          </p:cNvPr>
          <p:cNvSpPr/>
          <p:nvPr userDrawn="1"/>
        </p:nvSpPr>
        <p:spPr>
          <a:xfrm>
            <a:off x="7163277" y="0"/>
            <a:ext cx="5028723" cy="1825099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8310F9-9986-DF4F-B939-F97F61F74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C4FA2D-4721-A44E-92BA-E40859649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6881-DCC5-1444-9ACE-3F10AD807EA9}" type="datetime1">
              <a:rPr lang="en-CA" smtClean="0"/>
              <a:t>2024-01-23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4DB07-AADB-2041-B368-019DD46A4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ccra-aclg.ca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76C99-2885-1E47-984A-715BCD2AF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9FC7D0F-BFE0-4B40-9793-1D671EC7C840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8199" y="1825625"/>
            <a:ext cx="10515599" cy="376993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7168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C4FA2D-4721-A44E-92BA-E40859649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48CA-F48E-2341-9DF0-BA13216B89B8}" type="datetime1">
              <a:rPr lang="en-CA" smtClean="0"/>
              <a:t>2024-01-23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4DB07-AADB-2041-B368-019DD46A4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ccra-aclg.ca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76C99-2885-1E47-984A-715BCD2AF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EAC7CF6-728D-A84F-8441-A957B514051F}"/>
              </a:ext>
            </a:extLst>
          </p:cNvPr>
          <p:cNvSpPr txBox="1">
            <a:spLocks/>
          </p:cNvSpPr>
          <p:nvPr userDrawn="1"/>
        </p:nvSpPr>
        <p:spPr>
          <a:xfrm>
            <a:off x="838199" y="3830595"/>
            <a:ext cx="10515599" cy="165673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0" kern="1200" cap="all">
                <a:solidFill>
                  <a:srgbClr val="CD09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CA" sz="4400" dirty="0"/>
              <a:t>Click to edit Master title style</a:t>
            </a:r>
            <a:endParaRPr lang="en-US" sz="4400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35D4F7A1-C6AD-344E-8FE0-2B9F0DE3F0D9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38199" y="1809888"/>
            <a:ext cx="10515599" cy="1860069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rgbClr val="40404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4369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019FD2E-99F2-6C43-9499-72450B6D4818}"/>
              </a:ext>
            </a:extLst>
          </p:cNvPr>
          <p:cNvSpPr/>
          <p:nvPr userDrawn="1"/>
        </p:nvSpPr>
        <p:spPr>
          <a:xfrm>
            <a:off x="7163277" y="0"/>
            <a:ext cx="5028723" cy="1825099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3E7DA-1D23-BB4D-890F-79A5E6958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D8E3B-9932-2941-936C-762D596A8C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7BC22B-A819-A34D-A759-B846916391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92D7E5-8342-5348-81A1-58211748C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77FB9-19B4-D24C-A960-8A63C647D3E7}" type="datetime1">
              <a:rPr lang="en-CA" smtClean="0"/>
              <a:t>2024-01-23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E8A6FA-7583-DB43-9E24-C00873C51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ccra-aclg.ca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71410E-8BE6-5949-BFAB-1B0DC1F3B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951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A663B18-FCA3-8846-AE51-70FFA95B5B47}"/>
              </a:ext>
            </a:extLst>
          </p:cNvPr>
          <p:cNvSpPr/>
          <p:nvPr userDrawn="1"/>
        </p:nvSpPr>
        <p:spPr>
          <a:xfrm>
            <a:off x="7163277" y="0"/>
            <a:ext cx="5028723" cy="1825099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03DE0B-6129-2E46-B467-9A00635A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9E990C-09C0-A04E-8928-311FD1D475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D09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D2703A-0410-9341-9CC8-35E7622E9B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CA93E2-C201-2C4F-BA48-811CFD310D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D09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B2A466-AEA2-5449-9BE6-6F0DE2A653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F9C164-A2B8-D346-897A-FF9B5A8D4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A17C-87B8-2548-BC50-FF003431A4FE}" type="datetime1">
              <a:rPr lang="en-CA" smtClean="0"/>
              <a:t>2024-01-23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B3B1D2-F809-7F43-9C2A-0CBC7EE96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ccra-aclg.ca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B92DDC-B910-C245-AA4D-93EB73C16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657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39DE89-BC4C-5440-94F9-2D39D181C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CB06-FA79-D941-AAB0-A69BF65FB6D0}" type="datetime1">
              <a:rPr lang="en-CA" smtClean="0"/>
              <a:t>2024-01-23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9BAAA4-3C1C-714C-B06E-833B214E7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ccra-aclg.ca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39176A-F668-1C4F-A4D5-F9B2FA8F9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567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584DB4A-7BBD-DC4F-BDEC-D09CC809F9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3280" y="0"/>
            <a:ext cx="4998720" cy="173126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1B2B6D3-8527-8740-9FB9-61C68BBEE73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54980"/>
            <a:ext cx="2903280" cy="130302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2E1920-7006-4142-B5A0-B2E938DE0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BFF5B-0366-F245-B3B6-45F122B00E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7699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C8593-48FF-B14E-B644-1BBA9EBAFD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7033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F57D979-ADE4-DA4B-A64F-32FDFEC3E119}" type="datetime1">
              <a:rPr lang="en-CA" smtClean="0"/>
              <a:t>2024-01-23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53FF96-9492-7449-95FA-4D662A600B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0404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 err="1"/>
              <a:t>ccra-aclg.ca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A99A1D-1C2E-0A4B-819F-FB3334DF2F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0404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B0B037F8-7509-A84D-B43C-D25004732A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173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50" r:id="rId4"/>
    <p:sldLayoutId id="2147483661" r:id="rId5"/>
    <p:sldLayoutId id="2147483662" r:id="rId6"/>
    <p:sldLayoutId id="2147483652" r:id="rId7"/>
    <p:sldLayoutId id="2147483653" r:id="rId8"/>
    <p:sldLayoutId id="2147483655" r:id="rId9"/>
    <p:sldLayoutId id="2147483656" r:id="rId10"/>
    <p:sldLayoutId id="2147483657" r:id="rId11"/>
    <p:sldLayoutId id="2147483658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CD0920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EE1C2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EE1C2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EE1C2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EE1C2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EE1C2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8930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8445B-57C9-5B4F-A47F-54CCA0638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Levage</a:t>
            </a:r>
            <a:r>
              <a:rPr lang="en-US" dirty="0"/>
              <a:t> </a:t>
            </a:r>
            <a:r>
              <a:rPr lang="en-US" dirty="0" err="1"/>
              <a:t>canadien</a:t>
            </a:r>
            <a:r>
              <a:rPr lang="en-US" dirty="0"/>
              <a:t> de </a:t>
            </a:r>
            <a:r>
              <a:rPr lang="en-US" dirty="0" err="1"/>
              <a:t>l’année</a:t>
            </a:r>
            <a:br>
              <a:rPr lang="en-US" dirty="0"/>
            </a:br>
            <a:r>
              <a:rPr lang="en-US" sz="2200" dirty="0">
                <a:solidFill>
                  <a:srgbClr val="002060"/>
                </a:solidFill>
              </a:rPr>
              <a:t>(Ceci </a:t>
            </a:r>
            <a:r>
              <a:rPr lang="en-US" sz="2200" dirty="0" err="1">
                <a:solidFill>
                  <a:srgbClr val="002060"/>
                </a:solidFill>
              </a:rPr>
              <a:t>est</a:t>
            </a:r>
            <a:r>
              <a:rPr lang="en-US" sz="2200" dirty="0">
                <a:solidFill>
                  <a:srgbClr val="002060"/>
                </a:solidFill>
              </a:rPr>
              <a:t> un </a:t>
            </a:r>
            <a:r>
              <a:rPr lang="en-US" sz="2200" dirty="0" err="1">
                <a:solidFill>
                  <a:srgbClr val="002060"/>
                </a:solidFill>
              </a:rPr>
              <a:t>gabarit</a:t>
            </a:r>
            <a:r>
              <a:rPr lang="en-US" sz="2200" dirty="0">
                <a:solidFill>
                  <a:srgbClr val="002060"/>
                </a:solidFill>
              </a:rPr>
              <a:t> – </a:t>
            </a:r>
            <a:r>
              <a:rPr lang="en-US" sz="2200" dirty="0" err="1">
                <a:solidFill>
                  <a:srgbClr val="002060"/>
                </a:solidFill>
              </a:rPr>
              <a:t>utilisez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en-US" sz="2200" dirty="0" err="1">
                <a:solidFill>
                  <a:srgbClr val="002060"/>
                </a:solidFill>
              </a:rPr>
              <a:t>votre</a:t>
            </a:r>
            <a:r>
              <a:rPr lang="en-US" sz="2200" dirty="0">
                <a:solidFill>
                  <a:srgbClr val="002060"/>
                </a:solidFill>
              </a:rPr>
              <a:t> PPT avec </a:t>
            </a:r>
            <a:r>
              <a:rPr lang="en-US" sz="2200" dirty="0" err="1">
                <a:solidFill>
                  <a:srgbClr val="002060"/>
                </a:solidFill>
              </a:rPr>
              <a:t>votre</a:t>
            </a:r>
            <a:r>
              <a:rPr lang="en-US" sz="2200" dirty="0">
                <a:solidFill>
                  <a:srgbClr val="002060"/>
                </a:solidFill>
              </a:rPr>
              <a:t> logo et </a:t>
            </a:r>
            <a:r>
              <a:rPr lang="en-US" sz="2200" dirty="0" err="1">
                <a:solidFill>
                  <a:srgbClr val="002060"/>
                </a:solidFill>
              </a:rPr>
              <a:t>vos</a:t>
            </a:r>
            <a:r>
              <a:rPr lang="en-US" sz="2200" dirty="0">
                <a:solidFill>
                  <a:srgbClr val="002060"/>
                </a:solidFill>
              </a:rPr>
              <a:t> couleurs </a:t>
            </a:r>
            <a:r>
              <a:rPr lang="en-US" sz="2200" dirty="0" err="1">
                <a:solidFill>
                  <a:srgbClr val="002060"/>
                </a:solidFill>
              </a:rPr>
              <a:t>corporatives</a:t>
            </a:r>
            <a:r>
              <a:rPr lang="en-US" sz="2200" dirty="0">
                <a:solidFill>
                  <a:srgbClr val="002060"/>
                </a:solidFill>
              </a:rPr>
              <a:t> pour </a:t>
            </a:r>
            <a:r>
              <a:rPr lang="en-US" sz="2200" dirty="0" err="1">
                <a:solidFill>
                  <a:srgbClr val="002060"/>
                </a:solidFill>
              </a:rPr>
              <a:t>votre</a:t>
            </a:r>
            <a:r>
              <a:rPr lang="en-US" sz="2200" dirty="0">
                <a:solidFill>
                  <a:srgbClr val="002060"/>
                </a:solidFill>
              </a:rPr>
              <a:t> presentation et </a:t>
            </a:r>
            <a:r>
              <a:rPr lang="en-US" sz="2200" dirty="0" err="1">
                <a:solidFill>
                  <a:srgbClr val="002060"/>
                </a:solidFill>
              </a:rPr>
              <a:t>ajouter</a:t>
            </a:r>
            <a:r>
              <a:rPr lang="en-US" sz="2200" dirty="0">
                <a:solidFill>
                  <a:srgbClr val="002060"/>
                </a:solidFill>
              </a:rPr>
              <a:t> des pages </a:t>
            </a:r>
            <a:r>
              <a:rPr lang="en-US" sz="2200" dirty="0" err="1">
                <a:solidFill>
                  <a:srgbClr val="002060"/>
                </a:solidFill>
              </a:rPr>
              <a:t>selon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en-US" sz="2200" dirty="0" err="1">
                <a:solidFill>
                  <a:srgbClr val="002060"/>
                </a:solidFill>
              </a:rPr>
              <a:t>vos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en-US" sz="2200" dirty="0" err="1">
                <a:solidFill>
                  <a:srgbClr val="002060"/>
                </a:solidFill>
              </a:rPr>
              <a:t>besoins</a:t>
            </a:r>
            <a:r>
              <a:rPr lang="en-US" sz="2200" dirty="0">
                <a:solidFill>
                  <a:srgbClr val="002060"/>
                </a:solidFill>
              </a:rPr>
              <a:t>)</a:t>
            </a:r>
            <a:br>
              <a:rPr lang="en-US" sz="2200" dirty="0">
                <a:solidFill>
                  <a:srgbClr val="002060"/>
                </a:solidFill>
              </a:rPr>
            </a:br>
            <a:r>
              <a:rPr lang="en-US" sz="2200" dirty="0">
                <a:solidFill>
                  <a:srgbClr val="002060"/>
                </a:solidFill>
              </a:rPr>
              <a:t>Dur</a:t>
            </a:r>
            <a:r>
              <a:rPr lang="fr-CA" sz="2200" dirty="0" err="1">
                <a:solidFill>
                  <a:srgbClr val="002060"/>
                </a:solidFill>
              </a:rPr>
              <a:t>ée</a:t>
            </a:r>
            <a:r>
              <a:rPr lang="fr-CA" sz="2200" dirty="0">
                <a:solidFill>
                  <a:srgbClr val="002060"/>
                </a:solidFill>
              </a:rPr>
              <a:t> maximale de p</a:t>
            </a:r>
            <a:r>
              <a:rPr lang="en-US" sz="2200" dirty="0" err="1">
                <a:solidFill>
                  <a:srgbClr val="002060"/>
                </a:solidFill>
              </a:rPr>
              <a:t>resentation</a:t>
            </a:r>
            <a:r>
              <a:rPr lang="en-US" sz="2200" dirty="0">
                <a:solidFill>
                  <a:srgbClr val="002060"/>
                </a:solidFill>
              </a:rPr>
              <a:t>: 10 minutes</a:t>
            </a:r>
            <a:endParaRPr lang="en-US" sz="22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A6FDF1-E637-5B47-B5BB-4B74E81D4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23282"/>
            <a:ext cx="10515600" cy="1500188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fr-FR" dirty="0"/>
              <a:t>Plus de 20 tonnes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fr-FR" dirty="0"/>
              <a:t>Moins de 20 tonnes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DBBE8-907E-5145-9F84-39503E395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ccra-aclg.ca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C1040-742F-7E46-8F24-22F71AEDA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66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8445B-57C9-5B4F-A47F-54CCA0638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Information </a:t>
            </a:r>
            <a:r>
              <a:rPr lang="en-US" sz="4400" dirty="0" err="1"/>
              <a:t>générale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A6FDF1-E637-5B47-B5BB-4B74E81D4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23282"/>
            <a:ext cx="10515600" cy="1500188"/>
          </a:xfrm>
        </p:spPr>
        <p:txBody>
          <a:bodyPr>
            <a:normAutofit fontScale="40000" lnSpcReduction="20000"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fr-FR" sz="5900" dirty="0">
                <a:solidFill>
                  <a:srgbClr val="002060"/>
                </a:solidFill>
              </a:rPr>
              <a:t>Lieu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fr-FR" sz="5900" dirty="0">
                <a:solidFill>
                  <a:srgbClr val="002060"/>
                </a:solidFill>
              </a:rPr>
              <a:t>Date</a:t>
            </a:r>
            <a:endParaRPr lang="fr-FR" sz="5900" dirty="0"/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fr-FR" sz="5900" dirty="0">
                <a:solidFill>
                  <a:srgbClr val="002060"/>
                </a:solidFill>
              </a:rPr>
              <a:t>Client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fr-FR" sz="5900" dirty="0">
                <a:solidFill>
                  <a:srgbClr val="002060"/>
                </a:solidFill>
              </a:rPr>
              <a:t>Grue (s) utilisée(s)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DBBE8-907E-5145-9F84-39503E395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ccra-aclg.ca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C1040-742F-7E46-8F24-22F71AEDA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694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8445B-57C9-5B4F-A47F-54CCA0638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Description du </a:t>
            </a:r>
            <a:r>
              <a:rPr lang="en-US" sz="3600" dirty="0" err="1"/>
              <a:t>levage</a:t>
            </a:r>
            <a:br>
              <a:rPr lang="en-US" sz="3600" dirty="0"/>
            </a:br>
            <a:r>
              <a:rPr lang="en-US" sz="3600" dirty="0"/>
              <a:t>(10 points)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A6FDF1-E637-5B47-B5BB-4B74E81D4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9501" y="3338423"/>
            <a:ext cx="10515600" cy="2413449"/>
          </a:xfrm>
        </p:spPr>
        <p:txBody>
          <a:bodyPr>
            <a:normAutofit fontScale="92500" lnSpcReduction="20000"/>
          </a:bodyPr>
          <a:lstStyle/>
          <a:p>
            <a:pPr algn="r"/>
            <a:endParaRPr lang="en-US" sz="2200" i="1" dirty="0"/>
          </a:p>
          <a:p>
            <a:pPr algn="l"/>
            <a:r>
              <a:rPr lang="en-US" sz="2200" i="1" dirty="0">
                <a:solidFill>
                  <a:srgbClr val="002060"/>
                </a:solidFill>
              </a:rPr>
              <a:t>Description du </a:t>
            </a:r>
            <a:r>
              <a:rPr lang="en-US" sz="2200" i="1" dirty="0" err="1">
                <a:solidFill>
                  <a:srgbClr val="002060"/>
                </a:solidFill>
              </a:rPr>
              <a:t>levage</a:t>
            </a:r>
            <a:endParaRPr lang="en-US" sz="2200" i="1" dirty="0">
              <a:solidFill>
                <a:srgbClr val="00206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i="1" dirty="0">
                <a:solidFill>
                  <a:srgbClr val="002060"/>
                </a:solidFill>
              </a:rPr>
              <a:t>Ensemble du </a:t>
            </a:r>
            <a:r>
              <a:rPr lang="en-US" sz="2200" i="1" dirty="0" err="1">
                <a:solidFill>
                  <a:srgbClr val="002060"/>
                </a:solidFill>
              </a:rPr>
              <a:t>projet</a:t>
            </a:r>
            <a:r>
              <a:rPr lang="en-US" sz="2200" i="1" dirty="0">
                <a:solidFill>
                  <a:srgbClr val="002060"/>
                </a:solidFill>
              </a:rPr>
              <a:t> </a:t>
            </a:r>
            <a:r>
              <a:rPr lang="en-US" sz="2200" i="1" dirty="0" err="1">
                <a:solidFill>
                  <a:srgbClr val="002060"/>
                </a:solidFill>
              </a:rPr>
              <a:t>détaillé</a:t>
            </a:r>
            <a:endParaRPr lang="en-US" sz="2200" i="1" dirty="0">
              <a:solidFill>
                <a:srgbClr val="00206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i="1" dirty="0" err="1">
                <a:solidFill>
                  <a:srgbClr val="002060"/>
                </a:solidFill>
              </a:rPr>
              <a:t>Ajoutez</a:t>
            </a:r>
            <a:r>
              <a:rPr lang="en-US" sz="2200" i="1" dirty="0">
                <a:solidFill>
                  <a:srgbClr val="002060"/>
                </a:solidFill>
              </a:rPr>
              <a:t> photos, dessins CAD et/</a:t>
            </a:r>
            <a:r>
              <a:rPr lang="en-US" sz="2200" i="1" dirty="0" err="1">
                <a:solidFill>
                  <a:srgbClr val="002060"/>
                </a:solidFill>
              </a:rPr>
              <a:t>ou</a:t>
            </a:r>
            <a:r>
              <a:rPr lang="en-US" sz="2200" i="1" dirty="0">
                <a:solidFill>
                  <a:srgbClr val="002060"/>
                </a:solidFill>
              </a:rPr>
              <a:t> </a:t>
            </a:r>
            <a:r>
              <a:rPr lang="en-US" sz="2200" i="1" dirty="0" err="1">
                <a:solidFill>
                  <a:srgbClr val="002060"/>
                </a:solidFill>
              </a:rPr>
              <a:t>vidéos</a:t>
            </a:r>
            <a:r>
              <a:rPr lang="en-US" sz="2200" i="1" dirty="0">
                <a:solidFill>
                  <a:srgbClr val="002060"/>
                </a:solidFill>
              </a:rPr>
              <a:t> </a:t>
            </a:r>
            <a:r>
              <a:rPr lang="en-US" sz="2200" i="1" dirty="0" err="1">
                <a:solidFill>
                  <a:srgbClr val="002060"/>
                </a:solidFill>
              </a:rPr>
              <a:t>si</a:t>
            </a:r>
            <a:r>
              <a:rPr lang="en-US" sz="2200" i="1" dirty="0">
                <a:solidFill>
                  <a:srgbClr val="002060"/>
                </a:solidFill>
              </a:rPr>
              <a:t> possible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i="1" dirty="0" err="1">
                <a:solidFill>
                  <a:srgbClr val="002060"/>
                </a:solidFill>
              </a:rPr>
              <a:t>Difficultés</a:t>
            </a:r>
            <a:r>
              <a:rPr lang="en-US" sz="2200" i="1" dirty="0">
                <a:solidFill>
                  <a:srgbClr val="002060"/>
                </a:solidFill>
              </a:rPr>
              <a:t> </a:t>
            </a:r>
            <a:r>
              <a:rPr lang="en-US" sz="2200" i="1" dirty="0" err="1">
                <a:solidFill>
                  <a:srgbClr val="002060"/>
                </a:solidFill>
              </a:rPr>
              <a:t>associées</a:t>
            </a:r>
            <a:r>
              <a:rPr lang="en-US" sz="2200" i="1" dirty="0">
                <a:solidFill>
                  <a:srgbClr val="002060"/>
                </a:solidFill>
              </a:rPr>
              <a:t> au </a:t>
            </a:r>
            <a:r>
              <a:rPr lang="en-US" sz="2200" i="1" dirty="0" err="1">
                <a:solidFill>
                  <a:srgbClr val="002060"/>
                </a:solidFill>
              </a:rPr>
              <a:t>projet</a:t>
            </a:r>
            <a:r>
              <a:rPr lang="en-US" sz="2200" i="1" dirty="0">
                <a:solidFill>
                  <a:srgbClr val="002060"/>
                </a:solidFill>
              </a:rPr>
              <a:t> et comment ells </a:t>
            </a:r>
            <a:r>
              <a:rPr lang="en-US" sz="2200" i="1" dirty="0" err="1">
                <a:solidFill>
                  <a:srgbClr val="002060"/>
                </a:solidFill>
              </a:rPr>
              <a:t>ont</a:t>
            </a:r>
            <a:r>
              <a:rPr lang="en-US" sz="2200" i="1" dirty="0">
                <a:solidFill>
                  <a:srgbClr val="002060"/>
                </a:solidFill>
              </a:rPr>
              <a:t> </a:t>
            </a:r>
            <a:r>
              <a:rPr lang="en-US" sz="2200" i="1" dirty="0" err="1">
                <a:solidFill>
                  <a:srgbClr val="002060"/>
                </a:solidFill>
              </a:rPr>
              <a:t>été</a:t>
            </a:r>
            <a:r>
              <a:rPr lang="en-US" sz="2200" i="1" dirty="0">
                <a:solidFill>
                  <a:srgbClr val="002060"/>
                </a:solidFill>
              </a:rPr>
              <a:t> </a:t>
            </a:r>
            <a:r>
              <a:rPr lang="en-US" sz="2200" i="1" dirty="0" err="1">
                <a:solidFill>
                  <a:srgbClr val="002060"/>
                </a:solidFill>
              </a:rPr>
              <a:t>surmontées</a:t>
            </a:r>
            <a:endParaRPr lang="en-US" sz="2200" i="1" dirty="0">
              <a:solidFill>
                <a:srgbClr val="00206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i="1" dirty="0" err="1">
                <a:solidFill>
                  <a:srgbClr val="002060"/>
                </a:solidFill>
              </a:rPr>
              <a:t>Expliquez</a:t>
            </a:r>
            <a:r>
              <a:rPr lang="en-US" sz="2200" i="1" dirty="0">
                <a:solidFill>
                  <a:srgbClr val="002060"/>
                </a:solidFill>
              </a:rPr>
              <a:t> </a:t>
            </a:r>
            <a:r>
              <a:rPr lang="en-US" sz="2200" i="1" dirty="0" err="1">
                <a:solidFill>
                  <a:srgbClr val="002060"/>
                </a:solidFill>
              </a:rPr>
              <a:t>ce</a:t>
            </a:r>
            <a:r>
              <a:rPr lang="en-US" sz="2200" i="1" dirty="0">
                <a:solidFill>
                  <a:srgbClr val="002060"/>
                </a:solidFill>
              </a:rPr>
              <a:t> qui </a:t>
            </a:r>
            <a:r>
              <a:rPr lang="en-US" sz="2200" i="1" dirty="0" err="1">
                <a:solidFill>
                  <a:srgbClr val="002060"/>
                </a:solidFill>
              </a:rPr>
              <a:t>en</a:t>
            </a:r>
            <a:r>
              <a:rPr lang="en-US" sz="2200" i="1" dirty="0">
                <a:solidFill>
                  <a:srgbClr val="002060"/>
                </a:solidFill>
              </a:rPr>
              <a:t> fait un </a:t>
            </a:r>
            <a:r>
              <a:rPr lang="en-US" sz="2200" i="1" dirty="0" err="1">
                <a:solidFill>
                  <a:srgbClr val="002060"/>
                </a:solidFill>
              </a:rPr>
              <a:t>levage</a:t>
            </a:r>
            <a:r>
              <a:rPr lang="en-US" sz="2200" i="1" dirty="0">
                <a:solidFill>
                  <a:srgbClr val="002060"/>
                </a:solidFill>
              </a:rPr>
              <a:t> </a:t>
            </a:r>
            <a:r>
              <a:rPr lang="en-US" sz="2200" i="1" dirty="0" err="1">
                <a:solidFill>
                  <a:srgbClr val="002060"/>
                </a:solidFill>
              </a:rPr>
              <a:t>gagnant</a:t>
            </a:r>
            <a:endParaRPr lang="en-US" sz="2200" i="1" dirty="0">
              <a:solidFill>
                <a:srgbClr val="00206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i="1" dirty="0" err="1">
                <a:solidFill>
                  <a:srgbClr val="002060"/>
                </a:solidFill>
              </a:rPr>
              <a:t>Ajoutez</a:t>
            </a:r>
            <a:r>
              <a:rPr lang="en-US" sz="2200" i="1" dirty="0">
                <a:solidFill>
                  <a:srgbClr val="002060"/>
                </a:solidFill>
              </a:rPr>
              <a:t> des pages au </a:t>
            </a:r>
            <a:r>
              <a:rPr lang="en-US" sz="2200" i="1" dirty="0" err="1">
                <a:solidFill>
                  <a:srgbClr val="002060"/>
                </a:solidFill>
              </a:rPr>
              <a:t>besoin</a:t>
            </a:r>
            <a:endParaRPr lang="en-US" sz="2200" i="1" dirty="0">
              <a:solidFill>
                <a:srgbClr val="002060"/>
              </a:solidFill>
            </a:endParaRPr>
          </a:p>
          <a:p>
            <a:pPr algn="r"/>
            <a:endParaRPr lang="en-US" sz="9200" i="1" dirty="0"/>
          </a:p>
          <a:p>
            <a:pPr algn="l"/>
            <a:endParaRPr lang="en-US" sz="5900" dirty="0"/>
          </a:p>
          <a:p>
            <a:pPr algn="l"/>
            <a:endParaRPr lang="en-US" sz="5900" dirty="0"/>
          </a:p>
          <a:p>
            <a:pPr algn="l"/>
            <a:endParaRPr lang="fr-FR" sz="5900" dirty="0"/>
          </a:p>
          <a:p>
            <a:pPr algn="l"/>
            <a:endParaRPr lang="fr-FR" sz="5900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DBBE8-907E-5145-9F84-39503E395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ccra-aclg.ca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C1040-742F-7E46-8F24-22F71AEDA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361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8445B-57C9-5B4F-A47F-54CCA0638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Planification et </a:t>
            </a:r>
            <a:r>
              <a:rPr lang="en-US" sz="3600" dirty="0" err="1"/>
              <a:t>contrôle</a:t>
            </a:r>
            <a:br>
              <a:rPr lang="en-US" sz="3600" dirty="0"/>
            </a:br>
            <a:r>
              <a:rPr lang="en-US" sz="3600" dirty="0"/>
              <a:t>(10 points)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A6FDF1-E637-5B47-B5BB-4B74E81D4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234907"/>
            <a:ext cx="10515600" cy="2900422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9600" i="1" dirty="0" err="1">
                <a:solidFill>
                  <a:srgbClr val="002060"/>
                </a:solidFill>
              </a:rPr>
              <a:t>Ressources</a:t>
            </a:r>
            <a:r>
              <a:rPr lang="en-US" sz="9600" i="1" dirty="0">
                <a:solidFill>
                  <a:srgbClr val="002060"/>
                </a:solidFill>
              </a:rPr>
              <a:t>: </a:t>
            </a: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en-US" sz="9600" i="1" dirty="0" err="1">
                <a:solidFill>
                  <a:srgbClr val="002060"/>
                </a:solidFill>
              </a:rPr>
              <a:t>Grue</a:t>
            </a:r>
            <a:r>
              <a:rPr lang="en-US" sz="9600" i="1" dirty="0">
                <a:solidFill>
                  <a:srgbClr val="002060"/>
                </a:solidFill>
              </a:rPr>
              <a:t> </a:t>
            </a:r>
            <a:r>
              <a:rPr lang="en-US" sz="9600" i="1" dirty="0" err="1">
                <a:solidFill>
                  <a:srgbClr val="002060"/>
                </a:solidFill>
              </a:rPr>
              <a:t>utilisée</a:t>
            </a:r>
            <a:r>
              <a:rPr lang="en-US" sz="9600" i="1" dirty="0">
                <a:solidFill>
                  <a:srgbClr val="002060"/>
                </a:solidFill>
              </a:rPr>
              <a:t>  </a:t>
            </a:r>
          </a:p>
          <a:p>
            <a:pPr marL="1600200" lvl="1" indent="-1143000">
              <a:buFont typeface="Arial" panose="020B0604020202020204" pitchFamily="34" charset="0"/>
              <a:buChar char="•"/>
            </a:pPr>
            <a:r>
              <a:rPr lang="en-US" sz="8600" i="1" dirty="0" err="1">
                <a:solidFill>
                  <a:srgbClr val="002060"/>
                </a:solidFill>
              </a:rPr>
              <a:t>Charte</a:t>
            </a:r>
            <a:r>
              <a:rPr lang="en-US" sz="8600" i="1" dirty="0">
                <a:solidFill>
                  <a:srgbClr val="002060"/>
                </a:solidFill>
              </a:rPr>
              <a:t> de la </a:t>
            </a:r>
            <a:r>
              <a:rPr lang="en-US" sz="8600" i="1" dirty="0" err="1">
                <a:solidFill>
                  <a:srgbClr val="002060"/>
                </a:solidFill>
              </a:rPr>
              <a:t>grue</a:t>
            </a:r>
            <a:endParaRPr lang="en-US" sz="8600" i="1" dirty="0">
              <a:solidFill>
                <a:srgbClr val="002060"/>
              </a:solidFill>
            </a:endParaRPr>
          </a:p>
          <a:p>
            <a:pPr marL="1600200" lvl="1" indent="-1143000">
              <a:buFont typeface="Arial" panose="020B0604020202020204" pitchFamily="34" charset="0"/>
              <a:buChar char="•"/>
            </a:pPr>
            <a:r>
              <a:rPr lang="en-US" sz="8600" i="1" dirty="0" err="1">
                <a:solidFill>
                  <a:srgbClr val="002060"/>
                </a:solidFill>
              </a:rPr>
              <a:t>Poids</a:t>
            </a:r>
            <a:r>
              <a:rPr lang="en-US" sz="8600" i="1" dirty="0">
                <a:solidFill>
                  <a:srgbClr val="002060"/>
                </a:solidFill>
              </a:rPr>
              <a:t> et rayon de </a:t>
            </a:r>
            <a:r>
              <a:rPr lang="en-US" sz="8600" i="1" dirty="0" err="1">
                <a:solidFill>
                  <a:srgbClr val="002060"/>
                </a:solidFill>
              </a:rPr>
              <a:t>levage</a:t>
            </a:r>
            <a:r>
              <a:rPr lang="en-US" sz="8600" i="1" dirty="0">
                <a:solidFill>
                  <a:srgbClr val="002060"/>
                </a:solidFill>
              </a:rPr>
              <a:t> de la </a:t>
            </a:r>
            <a:r>
              <a:rPr lang="en-US" sz="8600" i="1" dirty="0" err="1">
                <a:solidFill>
                  <a:srgbClr val="002060"/>
                </a:solidFill>
              </a:rPr>
              <a:t>grue</a:t>
            </a:r>
            <a:endParaRPr lang="en-US" sz="8600" i="1" dirty="0">
              <a:solidFill>
                <a:srgbClr val="002060"/>
              </a:solidFill>
            </a:endParaRPr>
          </a:p>
          <a:p>
            <a:pPr marL="1600200" lvl="1" indent="-1143000">
              <a:buFont typeface="Arial" panose="020B0604020202020204" pitchFamily="34" charset="0"/>
              <a:buChar char="•"/>
            </a:pPr>
            <a:r>
              <a:rPr lang="en-US" sz="8600" i="1" dirty="0" err="1">
                <a:solidFill>
                  <a:srgbClr val="002060"/>
                </a:solidFill>
              </a:rPr>
              <a:t>Capacité</a:t>
            </a:r>
            <a:r>
              <a:rPr lang="en-US" sz="8600" i="1" dirty="0">
                <a:solidFill>
                  <a:srgbClr val="002060"/>
                </a:solidFill>
              </a:rPr>
              <a:t> et </a:t>
            </a:r>
            <a:r>
              <a:rPr lang="en-US" sz="8600" i="1" dirty="0" err="1">
                <a:solidFill>
                  <a:srgbClr val="002060"/>
                </a:solidFill>
              </a:rPr>
              <a:t>pourcentage</a:t>
            </a:r>
            <a:r>
              <a:rPr lang="en-US" sz="8600" i="1" dirty="0">
                <a:solidFill>
                  <a:srgbClr val="002060"/>
                </a:solidFill>
              </a:rPr>
              <a:t> </a:t>
            </a:r>
            <a:r>
              <a:rPr lang="en-US" sz="8600" i="1" dirty="0" err="1">
                <a:solidFill>
                  <a:srgbClr val="002060"/>
                </a:solidFill>
              </a:rPr>
              <a:t>d’utilisation</a:t>
            </a:r>
            <a:r>
              <a:rPr lang="en-US" sz="8600" i="1" dirty="0">
                <a:solidFill>
                  <a:srgbClr val="002060"/>
                </a:solidFill>
              </a:rPr>
              <a:t> de la </a:t>
            </a:r>
            <a:r>
              <a:rPr lang="en-US" sz="8600" i="1" dirty="0" err="1">
                <a:solidFill>
                  <a:srgbClr val="002060"/>
                </a:solidFill>
              </a:rPr>
              <a:t>grue</a:t>
            </a:r>
            <a:endParaRPr lang="en-US" sz="8600" i="1" dirty="0">
              <a:solidFill>
                <a:srgbClr val="002060"/>
              </a:solidFill>
            </a:endParaRPr>
          </a:p>
          <a:p>
            <a:pPr marL="1600200" lvl="1" indent="-1143000">
              <a:buFont typeface="Arial" panose="020B0604020202020204" pitchFamily="34" charset="0"/>
              <a:buChar char="•"/>
            </a:pPr>
            <a:r>
              <a:rPr lang="en-US" sz="8600" i="1" dirty="0" err="1">
                <a:solidFill>
                  <a:srgbClr val="002060"/>
                </a:solidFill>
              </a:rPr>
              <a:t>Facteurs</a:t>
            </a:r>
            <a:r>
              <a:rPr lang="en-US" sz="8600" i="1" dirty="0">
                <a:solidFill>
                  <a:srgbClr val="002060"/>
                </a:solidFill>
              </a:rPr>
              <a:t> de </a:t>
            </a:r>
            <a:r>
              <a:rPr lang="en-US" sz="8600" i="1" dirty="0" err="1">
                <a:solidFill>
                  <a:srgbClr val="002060"/>
                </a:solidFill>
              </a:rPr>
              <a:t>sécurité</a:t>
            </a:r>
            <a:r>
              <a:rPr lang="en-US" sz="8600" i="1" dirty="0">
                <a:solidFill>
                  <a:srgbClr val="002060"/>
                </a:solidFill>
              </a:rPr>
              <a:t> pris </a:t>
            </a:r>
            <a:r>
              <a:rPr lang="en-US" sz="8600" i="1" dirty="0" err="1">
                <a:solidFill>
                  <a:srgbClr val="002060"/>
                </a:solidFill>
              </a:rPr>
              <a:t>en</a:t>
            </a:r>
            <a:r>
              <a:rPr lang="en-US" sz="8600" i="1" dirty="0">
                <a:solidFill>
                  <a:srgbClr val="002060"/>
                </a:solidFill>
              </a:rPr>
              <a:t> </a:t>
            </a:r>
            <a:r>
              <a:rPr lang="en-US" sz="8600" i="1" dirty="0" err="1">
                <a:solidFill>
                  <a:srgbClr val="002060"/>
                </a:solidFill>
              </a:rPr>
              <a:t>compte</a:t>
            </a:r>
            <a:endParaRPr lang="en-US" sz="8600" i="1" dirty="0">
              <a:solidFill>
                <a:srgbClr val="002060"/>
              </a:solidFill>
            </a:endParaRP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en-US" sz="9600" i="1" dirty="0" err="1">
                <a:solidFill>
                  <a:srgbClr val="002060"/>
                </a:solidFill>
              </a:rPr>
              <a:t>Gréements</a:t>
            </a:r>
            <a:r>
              <a:rPr lang="en-US" sz="9600" i="1" dirty="0">
                <a:solidFill>
                  <a:srgbClr val="002060"/>
                </a:solidFill>
              </a:rPr>
              <a:t>, </a:t>
            </a:r>
            <a:r>
              <a:rPr lang="en-US" sz="9600" i="1" dirty="0" err="1">
                <a:solidFill>
                  <a:srgbClr val="002060"/>
                </a:solidFill>
              </a:rPr>
              <a:t>autre</a:t>
            </a:r>
            <a:r>
              <a:rPr lang="en-US" sz="9600" i="1" dirty="0">
                <a:solidFill>
                  <a:srgbClr val="002060"/>
                </a:solidFill>
              </a:rPr>
              <a:t> matériel de </a:t>
            </a:r>
            <a:r>
              <a:rPr lang="en-US" sz="9600" i="1" dirty="0" err="1">
                <a:solidFill>
                  <a:srgbClr val="002060"/>
                </a:solidFill>
              </a:rPr>
              <a:t>levage</a:t>
            </a:r>
            <a:endParaRPr lang="en-US" sz="9600" i="1" dirty="0">
              <a:solidFill>
                <a:srgbClr val="002060"/>
              </a:solidFill>
            </a:endParaRPr>
          </a:p>
          <a:p>
            <a:pPr marL="1600200" lvl="1" indent="-1143000">
              <a:buFont typeface="Arial" panose="020B0604020202020204" pitchFamily="34" charset="0"/>
              <a:buChar char="•"/>
            </a:pPr>
            <a:r>
              <a:rPr lang="en-US" sz="8600" i="1" dirty="0" err="1">
                <a:solidFill>
                  <a:srgbClr val="002060"/>
                </a:solidFill>
              </a:rPr>
              <a:t>Poids</a:t>
            </a:r>
            <a:r>
              <a:rPr lang="en-US" sz="8600" i="1" dirty="0">
                <a:solidFill>
                  <a:srgbClr val="002060"/>
                </a:solidFill>
              </a:rPr>
              <a:t> et </a:t>
            </a:r>
            <a:r>
              <a:rPr lang="en-US" sz="8600" i="1" dirty="0" err="1">
                <a:solidFill>
                  <a:srgbClr val="002060"/>
                </a:solidFill>
              </a:rPr>
              <a:t>capacité</a:t>
            </a:r>
            <a:r>
              <a:rPr lang="en-US" sz="8600" i="1" dirty="0">
                <a:solidFill>
                  <a:srgbClr val="002060"/>
                </a:solidFill>
              </a:rPr>
              <a:t> des </a:t>
            </a:r>
            <a:r>
              <a:rPr lang="en-US" sz="8600" i="1" dirty="0" err="1">
                <a:solidFill>
                  <a:srgbClr val="002060"/>
                </a:solidFill>
              </a:rPr>
              <a:t>gréements</a:t>
            </a:r>
            <a:r>
              <a:rPr lang="en-US" sz="8600" i="1" dirty="0">
                <a:solidFill>
                  <a:srgbClr val="002060"/>
                </a:solidFill>
              </a:rPr>
              <a:t> </a:t>
            </a:r>
            <a:r>
              <a:rPr lang="en-US" sz="8600" i="1" dirty="0" err="1">
                <a:solidFill>
                  <a:srgbClr val="002060"/>
                </a:solidFill>
              </a:rPr>
              <a:t>utilisés</a:t>
            </a:r>
            <a:r>
              <a:rPr lang="en-US" sz="8600" i="1" dirty="0">
                <a:solidFill>
                  <a:srgbClr val="002060"/>
                </a:solidFill>
              </a:rPr>
              <a:t> </a:t>
            </a:r>
          </a:p>
          <a:p>
            <a:pPr marL="1600200" lvl="1" indent="-1143000">
              <a:buFont typeface="Arial" panose="020B0604020202020204" pitchFamily="34" charset="0"/>
              <a:buChar char="•"/>
            </a:pPr>
            <a:r>
              <a:rPr lang="en-US" sz="8600" i="1" dirty="0" err="1">
                <a:solidFill>
                  <a:srgbClr val="002060"/>
                </a:solidFill>
              </a:rPr>
              <a:t>Méthodologies</a:t>
            </a:r>
            <a:r>
              <a:rPr lang="en-US" sz="8600" i="1" dirty="0">
                <a:solidFill>
                  <a:srgbClr val="002060"/>
                </a:solidFill>
              </a:rPr>
              <a:t> et étapes de </a:t>
            </a:r>
            <a:r>
              <a:rPr lang="en-US" sz="8600" i="1" dirty="0" err="1">
                <a:solidFill>
                  <a:srgbClr val="002060"/>
                </a:solidFill>
              </a:rPr>
              <a:t>l’operation</a:t>
            </a:r>
            <a:r>
              <a:rPr lang="en-US" sz="8600" i="1" dirty="0">
                <a:solidFill>
                  <a:srgbClr val="002060"/>
                </a:solidFill>
              </a:rPr>
              <a:t> </a:t>
            </a:r>
          </a:p>
          <a:p>
            <a:pPr algn="l"/>
            <a:endParaRPr lang="en-US" sz="9600" dirty="0"/>
          </a:p>
          <a:p>
            <a:pPr algn="l"/>
            <a:endParaRPr lang="en-US" sz="9600" dirty="0"/>
          </a:p>
          <a:p>
            <a:pPr algn="l"/>
            <a:endParaRPr lang="fr-FR" sz="5900" dirty="0"/>
          </a:p>
          <a:p>
            <a:pPr algn="l"/>
            <a:endParaRPr lang="fr-FR" sz="5900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DBBE8-907E-5145-9F84-39503E395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ccra-aclg.ca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C1040-742F-7E46-8F24-22F71AEDA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594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8445B-57C9-5B4F-A47F-54CCA0638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Lieu et condition du </a:t>
            </a:r>
            <a:r>
              <a:rPr lang="en-US" sz="3600" dirty="0" err="1"/>
              <a:t>levage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(10 points)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A6FDF1-E637-5B47-B5BB-4B74E81D4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545457"/>
            <a:ext cx="10515600" cy="2527539"/>
          </a:xfrm>
        </p:spPr>
        <p:txBody>
          <a:bodyPr>
            <a:normAutofit fontScale="25000" lnSpcReduction="20000"/>
          </a:bodyPr>
          <a:lstStyle/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en-US" sz="8000" i="1" dirty="0" err="1">
                <a:solidFill>
                  <a:srgbClr val="002060"/>
                </a:solidFill>
              </a:rPr>
              <a:t>Facteurs</a:t>
            </a:r>
            <a:r>
              <a:rPr lang="en-US" sz="8000" i="1" dirty="0">
                <a:solidFill>
                  <a:srgbClr val="002060"/>
                </a:solidFill>
              </a:rPr>
              <a:t> </a:t>
            </a:r>
            <a:r>
              <a:rPr lang="en-US" sz="8000" i="1" dirty="0" err="1">
                <a:solidFill>
                  <a:srgbClr val="002060"/>
                </a:solidFill>
              </a:rPr>
              <a:t>environnementaux</a:t>
            </a:r>
            <a:r>
              <a:rPr lang="en-US" sz="8000" i="1" dirty="0">
                <a:solidFill>
                  <a:srgbClr val="002060"/>
                </a:solidFill>
              </a:rPr>
              <a:t> (</a:t>
            </a:r>
            <a:r>
              <a:rPr lang="en-US" sz="8000" i="1" dirty="0" err="1">
                <a:solidFill>
                  <a:srgbClr val="002060"/>
                </a:solidFill>
              </a:rPr>
              <a:t>contraintes</a:t>
            </a:r>
            <a:r>
              <a:rPr lang="en-US" sz="8000" i="1" dirty="0">
                <a:solidFill>
                  <a:srgbClr val="002060"/>
                </a:solidFill>
              </a:rPr>
              <a:t> sur le site, </a:t>
            </a:r>
            <a:r>
              <a:rPr lang="en-US" sz="8000" i="1" dirty="0" err="1">
                <a:solidFill>
                  <a:srgbClr val="002060"/>
                </a:solidFill>
              </a:rPr>
              <a:t>défis</a:t>
            </a:r>
            <a:r>
              <a:rPr lang="en-US" sz="8000" i="1" dirty="0">
                <a:solidFill>
                  <a:srgbClr val="002060"/>
                </a:solidFill>
              </a:rPr>
              <a:t>, solutions)</a:t>
            </a:r>
          </a:p>
          <a:p>
            <a:pPr algn="l"/>
            <a:r>
              <a:rPr lang="en-US" sz="8000" dirty="0">
                <a:solidFill>
                  <a:srgbClr val="002060"/>
                </a:solidFill>
              </a:rPr>
              <a:t>					</a:t>
            </a:r>
            <a:endParaRPr lang="en-US" sz="8000" i="1" dirty="0">
              <a:solidFill>
                <a:srgbClr val="002060"/>
              </a:solidFill>
            </a:endParaRP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en-US" sz="8000" i="1" dirty="0" err="1">
                <a:solidFill>
                  <a:srgbClr val="002060"/>
                </a:solidFill>
              </a:rPr>
              <a:t>Difficultés</a:t>
            </a:r>
            <a:r>
              <a:rPr lang="en-US" sz="8000" i="1" dirty="0">
                <a:solidFill>
                  <a:srgbClr val="002060"/>
                </a:solidFill>
              </a:rPr>
              <a:t> physiques et/</a:t>
            </a:r>
            <a:r>
              <a:rPr lang="en-US" sz="8000" i="1" dirty="0" err="1">
                <a:solidFill>
                  <a:srgbClr val="002060"/>
                </a:solidFill>
              </a:rPr>
              <a:t>ou</a:t>
            </a:r>
            <a:r>
              <a:rPr lang="en-US" sz="8000" i="1" dirty="0">
                <a:solidFill>
                  <a:srgbClr val="002060"/>
                </a:solidFill>
              </a:rPr>
              <a:t> </a:t>
            </a:r>
            <a:r>
              <a:rPr lang="en-US" sz="8000" i="1" dirty="0" err="1">
                <a:solidFill>
                  <a:srgbClr val="002060"/>
                </a:solidFill>
              </a:rPr>
              <a:t>logistique</a:t>
            </a:r>
            <a:r>
              <a:rPr lang="en-US" sz="8000" i="1" dirty="0">
                <a:solidFill>
                  <a:srgbClr val="002060"/>
                </a:solidFill>
              </a:rPr>
              <a:t> </a:t>
            </a:r>
            <a:r>
              <a:rPr lang="en-US" sz="8000" i="1" dirty="0" err="1">
                <a:solidFill>
                  <a:srgbClr val="002060"/>
                </a:solidFill>
              </a:rPr>
              <a:t>liée</a:t>
            </a:r>
            <a:r>
              <a:rPr lang="en-US" sz="8000" i="1" dirty="0">
                <a:solidFill>
                  <a:srgbClr val="002060"/>
                </a:solidFill>
              </a:rPr>
              <a:t> à </a:t>
            </a:r>
            <a:r>
              <a:rPr lang="en-US" sz="8000" i="1" dirty="0" err="1">
                <a:solidFill>
                  <a:srgbClr val="002060"/>
                </a:solidFill>
              </a:rPr>
              <a:t>l’emplacement</a:t>
            </a:r>
            <a:r>
              <a:rPr lang="en-US" sz="8000" i="1" dirty="0">
                <a:solidFill>
                  <a:srgbClr val="002060"/>
                </a:solidFill>
              </a:rPr>
              <a:t> (</a:t>
            </a:r>
            <a:r>
              <a:rPr lang="en-US" sz="8000" i="1" dirty="0" err="1">
                <a:solidFill>
                  <a:srgbClr val="002060"/>
                </a:solidFill>
              </a:rPr>
              <a:t>défis</a:t>
            </a:r>
            <a:r>
              <a:rPr lang="en-US" sz="8000" i="1" dirty="0">
                <a:solidFill>
                  <a:srgbClr val="002060"/>
                </a:solidFill>
              </a:rPr>
              <a:t>, solutions)</a:t>
            </a:r>
          </a:p>
          <a:p>
            <a:pPr algn="l"/>
            <a:r>
              <a:rPr lang="en-US" sz="8000" dirty="0">
                <a:solidFill>
                  <a:srgbClr val="002060"/>
                </a:solidFill>
              </a:rPr>
              <a:t>					</a:t>
            </a:r>
            <a:endParaRPr lang="en-US" sz="8000" i="1" dirty="0">
              <a:solidFill>
                <a:srgbClr val="002060"/>
              </a:solidFill>
            </a:endParaRP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en-US" sz="8000" i="1" dirty="0">
                <a:solidFill>
                  <a:srgbClr val="002060"/>
                </a:solidFill>
              </a:rPr>
              <a:t>Conditions </a:t>
            </a:r>
            <a:r>
              <a:rPr lang="en-US" sz="8000" i="1" dirty="0" err="1">
                <a:solidFill>
                  <a:srgbClr val="002060"/>
                </a:solidFill>
              </a:rPr>
              <a:t>climatiques</a:t>
            </a:r>
            <a:r>
              <a:rPr lang="en-US" sz="8000" i="1" dirty="0">
                <a:solidFill>
                  <a:srgbClr val="002060"/>
                </a:solidFill>
              </a:rPr>
              <a:t> et </a:t>
            </a:r>
            <a:r>
              <a:rPr lang="en-US" sz="8000" i="1" dirty="0" err="1">
                <a:solidFill>
                  <a:srgbClr val="002060"/>
                </a:solidFill>
              </a:rPr>
              <a:t>terrestres</a:t>
            </a:r>
            <a:r>
              <a:rPr lang="en-US" sz="8000" i="1" dirty="0">
                <a:solidFill>
                  <a:srgbClr val="002060"/>
                </a:solidFill>
              </a:rPr>
              <a:t> (</a:t>
            </a:r>
            <a:r>
              <a:rPr lang="en-US" sz="8000" i="1" dirty="0" err="1">
                <a:solidFill>
                  <a:srgbClr val="002060"/>
                </a:solidFill>
              </a:rPr>
              <a:t>défis</a:t>
            </a:r>
            <a:r>
              <a:rPr lang="en-US" sz="8000" i="1" dirty="0">
                <a:solidFill>
                  <a:srgbClr val="002060"/>
                </a:solidFill>
              </a:rPr>
              <a:t>, solutions)</a:t>
            </a:r>
          </a:p>
          <a:p>
            <a:pPr algn="l"/>
            <a:endParaRPr lang="fr-FR" sz="5900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DBBE8-907E-5145-9F84-39503E395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ccra-aclg.ca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C1040-742F-7E46-8F24-22F71AEDA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104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8445B-57C9-5B4F-A47F-54CCA0638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Contrôle</a:t>
            </a:r>
            <a:r>
              <a:rPr lang="en-US" sz="3600" dirty="0"/>
              <a:t> du </a:t>
            </a:r>
            <a:r>
              <a:rPr lang="en-US" sz="3600" dirty="0" err="1"/>
              <a:t>risque</a:t>
            </a:r>
            <a:br>
              <a:rPr lang="en-US" sz="3600" dirty="0"/>
            </a:br>
            <a:r>
              <a:rPr lang="en-US" sz="3600" dirty="0"/>
              <a:t>(10 points)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A6FDF1-E637-5B47-B5BB-4B74E81D4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23282"/>
            <a:ext cx="10515600" cy="1500188"/>
          </a:xfrm>
        </p:spPr>
        <p:txBody>
          <a:bodyPr>
            <a:normAutofit lnSpcReduction="10000"/>
          </a:bodyPr>
          <a:lstStyle/>
          <a:p>
            <a:pPr algn="l"/>
            <a:endParaRPr lang="en-US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rgbClr val="002060"/>
                </a:solidFill>
              </a:rPr>
              <a:t>Comment les </a:t>
            </a:r>
            <a:r>
              <a:rPr lang="en-US" i="1" dirty="0" err="1">
                <a:solidFill>
                  <a:srgbClr val="002060"/>
                </a:solidFill>
              </a:rPr>
              <a:t>risques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ont-ils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été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contrôlés</a:t>
            </a:r>
            <a:r>
              <a:rPr lang="en-US" i="1" dirty="0">
                <a:solidFill>
                  <a:srgbClr val="002060"/>
                </a:solidFill>
              </a:rPr>
              <a:t>?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rgbClr val="002060"/>
                </a:solidFill>
              </a:rPr>
              <a:t>Comment </a:t>
            </a:r>
            <a:r>
              <a:rPr lang="en-US" i="1" dirty="0" err="1">
                <a:solidFill>
                  <a:srgbClr val="002060"/>
                </a:solidFill>
              </a:rPr>
              <a:t>avez-vous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réduit</a:t>
            </a:r>
            <a:r>
              <a:rPr lang="en-US" i="1" dirty="0">
                <a:solidFill>
                  <a:srgbClr val="002060"/>
                </a:solidFill>
              </a:rPr>
              <a:t> les </a:t>
            </a:r>
            <a:r>
              <a:rPr lang="en-US" i="1" dirty="0" err="1">
                <a:solidFill>
                  <a:srgbClr val="002060"/>
                </a:solidFill>
              </a:rPr>
              <a:t>risques</a:t>
            </a:r>
            <a:r>
              <a:rPr lang="en-US" i="1" dirty="0">
                <a:solidFill>
                  <a:srgbClr val="002060"/>
                </a:solidFill>
              </a:rPr>
              <a:t>?</a:t>
            </a:r>
          </a:p>
          <a:p>
            <a:pPr algn="l"/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DBBE8-907E-5145-9F84-39503E395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ccra-aclg.ca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C1040-742F-7E46-8F24-22F71AEDA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239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e9907eb-3235-4fba-aa6f-f80e0c0e2521">
      <Terms xmlns="http://schemas.microsoft.com/office/infopath/2007/PartnerControls"/>
    </lcf76f155ced4ddcb4097134ff3c332f>
    <TaxCatchAll xmlns="8b13e290-ef52-4390-9fa5-bd4398594db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AD847617E8EF489F7343E1233E9449" ma:contentTypeVersion="15" ma:contentTypeDescription="Create a new document." ma:contentTypeScope="" ma:versionID="eeceaa3c05b6340255592de283ad08f8">
  <xsd:schema xmlns:xsd="http://www.w3.org/2001/XMLSchema" xmlns:xs="http://www.w3.org/2001/XMLSchema" xmlns:p="http://schemas.microsoft.com/office/2006/metadata/properties" xmlns:ns2="2e9907eb-3235-4fba-aa6f-f80e0c0e2521" xmlns:ns3="8b13e290-ef52-4390-9fa5-bd4398594db0" targetNamespace="http://schemas.microsoft.com/office/2006/metadata/properties" ma:root="true" ma:fieldsID="2aa1e4eac944513296eb5edeb912e2e2" ns2:_="" ns3:_="">
    <xsd:import namespace="2e9907eb-3235-4fba-aa6f-f80e0c0e2521"/>
    <xsd:import namespace="8b13e290-ef52-4390-9fa5-bd4398594d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9907eb-3235-4fba-aa6f-f80e0c0e25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7328d55d-06a8-4c26-959a-0024f22bab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13e290-ef52-4390-9fa5-bd4398594db0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dd991f-ee3f-4c24-b4ca-f41d5c47d105}" ma:internalName="TaxCatchAll" ma:showField="CatchAllData" ma:web="8b13e290-ef52-4390-9fa5-bd4398594d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E5D8490-25D3-41A4-B457-C2C6E0334EEF}">
  <ds:schemaRefs>
    <ds:schemaRef ds:uri="http://schemas.microsoft.com/office/2006/metadata/properties"/>
    <ds:schemaRef ds:uri="http://schemas.microsoft.com/office/infopath/2007/PartnerControls"/>
    <ds:schemaRef ds:uri="2e9907eb-3235-4fba-aa6f-f80e0c0e2521"/>
    <ds:schemaRef ds:uri="8b13e290-ef52-4390-9fa5-bd4398594db0"/>
  </ds:schemaRefs>
</ds:datastoreItem>
</file>

<file path=customXml/itemProps2.xml><?xml version="1.0" encoding="utf-8"?>
<ds:datastoreItem xmlns:ds="http://schemas.openxmlformats.org/officeDocument/2006/customXml" ds:itemID="{C9CDF608-D140-4D6A-864F-52C63894CB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FAF72B-477C-456D-9C82-00BCFAEA7490}"/>
</file>

<file path=docProps/app.xml><?xml version="1.0" encoding="utf-8"?>
<Properties xmlns="http://schemas.openxmlformats.org/officeDocument/2006/extended-properties" xmlns:vt="http://schemas.openxmlformats.org/officeDocument/2006/docPropsVTypes">
  <TotalTime>1260</TotalTime>
  <Words>266</Words>
  <Application>Microsoft Office PowerPoint</Application>
  <PresentationFormat>Widescreen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Open Sans</vt:lpstr>
      <vt:lpstr>Wingdings</vt:lpstr>
      <vt:lpstr>Office Theme</vt:lpstr>
      <vt:lpstr>PowerPoint Presentation</vt:lpstr>
      <vt:lpstr>Levage canadien de l’année (Ceci est un gabarit – utilisez votre PPT avec votre logo et vos couleurs corporatives pour votre presentation et ajouter des pages selon vos besoins) Durée maximale de presentation: 10 minutes</vt:lpstr>
      <vt:lpstr>Information générale</vt:lpstr>
      <vt:lpstr>Description du levage (10 points)</vt:lpstr>
      <vt:lpstr>Planification et contrôle (10 points)</vt:lpstr>
      <vt:lpstr>Lieu et condition du levage  (10 points)</vt:lpstr>
      <vt:lpstr>Contrôle du risque (10 points)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Nathalie Franck</dc:creator>
  <cp:lastModifiedBy>Claire Belanger-Parker</cp:lastModifiedBy>
  <cp:revision>10</cp:revision>
  <dcterms:created xsi:type="dcterms:W3CDTF">2020-07-11T03:23:41Z</dcterms:created>
  <dcterms:modified xsi:type="dcterms:W3CDTF">2024-01-23T15:07:15Z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0x0101007DAD847617E8EF489F7343E1233E9449</vt:lpwstr>
  </property>
  <property fmtid="{D5CDD505-2E9C-101B-9397-08002B2CF9AE}" pid="3" name="MediaServiceImageTags">
    <vt:lpwstr/>
  </property>
</Properties>
</file>